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TAN Mon Cheri" charset="1" panose="00000000000000000000"/>
      <p:regular r:id="rId7"/>
    </p:embeddedFont>
    <p:embeddedFont>
      <p:font typeface="Dreaming Outloud Sans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64928">
            <a:off x="5243419" y="1592678"/>
            <a:ext cx="16945163" cy="22406827"/>
          </a:xfrm>
          <a:custGeom>
            <a:avLst/>
            <a:gdLst/>
            <a:ahLst/>
            <a:cxnLst/>
            <a:rect r="r" b="b" t="t" l="l"/>
            <a:pathLst>
              <a:path h="22406827" w="16945163">
                <a:moveTo>
                  <a:pt x="0" y="0"/>
                </a:moveTo>
                <a:lnTo>
                  <a:pt x="16945162" y="0"/>
                </a:lnTo>
                <a:lnTo>
                  <a:pt x="16945162" y="22406827"/>
                </a:lnTo>
                <a:lnTo>
                  <a:pt x="0" y="224068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854555" y="4976555"/>
            <a:ext cx="8618323" cy="5289495"/>
          </a:xfrm>
          <a:custGeom>
            <a:avLst/>
            <a:gdLst/>
            <a:ahLst/>
            <a:cxnLst/>
            <a:rect r="r" b="b" t="t" l="l"/>
            <a:pathLst>
              <a:path h="5289495" w="8618323">
                <a:moveTo>
                  <a:pt x="0" y="0"/>
                </a:moveTo>
                <a:lnTo>
                  <a:pt x="8618323" y="0"/>
                </a:lnTo>
                <a:lnTo>
                  <a:pt x="8618323" y="5289496"/>
                </a:lnTo>
                <a:lnTo>
                  <a:pt x="0" y="52894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8000"/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1130637" y="11401528"/>
            <a:ext cx="8618323" cy="5289495"/>
          </a:xfrm>
          <a:custGeom>
            <a:avLst/>
            <a:gdLst/>
            <a:ahLst/>
            <a:cxnLst/>
            <a:rect r="r" b="b" t="t" l="l"/>
            <a:pathLst>
              <a:path h="5289495" w="8618323">
                <a:moveTo>
                  <a:pt x="0" y="0"/>
                </a:moveTo>
                <a:lnTo>
                  <a:pt x="8618323" y="0"/>
                </a:lnTo>
                <a:lnTo>
                  <a:pt x="8618323" y="5289495"/>
                </a:lnTo>
                <a:lnTo>
                  <a:pt x="0" y="5289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1000"/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9450907" y="-6767970"/>
            <a:ext cx="18316853" cy="19564061"/>
          </a:xfrm>
          <a:custGeom>
            <a:avLst/>
            <a:gdLst/>
            <a:ahLst/>
            <a:cxnLst/>
            <a:rect r="r" b="b" t="t" l="l"/>
            <a:pathLst>
              <a:path h="19564061" w="18316853">
                <a:moveTo>
                  <a:pt x="0" y="0"/>
                </a:moveTo>
                <a:lnTo>
                  <a:pt x="18316852" y="0"/>
                </a:lnTo>
                <a:lnTo>
                  <a:pt x="18316852" y="19564062"/>
                </a:lnTo>
                <a:lnTo>
                  <a:pt x="0" y="195640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6703820" y="-9597303"/>
            <a:ext cx="18316853" cy="19564061"/>
          </a:xfrm>
          <a:custGeom>
            <a:avLst/>
            <a:gdLst/>
            <a:ahLst/>
            <a:cxnLst/>
            <a:rect r="r" b="b" t="t" l="l"/>
            <a:pathLst>
              <a:path h="19564061" w="18316853">
                <a:moveTo>
                  <a:pt x="0" y="0"/>
                </a:moveTo>
                <a:lnTo>
                  <a:pt x="18316853" y="0"/>
                </a:lnTo>
                <a:lnTo>
                  <a:pt x="18316853" y="19564061"/>
                </a:lnTo>
                <a:lnTo>
                  <a:pt x="0" y="195640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-10147769" y="10668238"/>
            <a:ext cx="16586428" cy="17715811"/>
          </a:xfrm>
          <a:custGeom>
            <a:avLst/>
            <a:gdLst/>
            <a:ahLst/>
            <a:cxnLst/>
            <a:rect r="r" b="b" t="t" l="l"/>
            <a:pathLst>
              <a:path h="17715811" w="16586428">
                <a:moveTo>
                  <a:pt x="16586428" y="0"/>
                </a:moveTo>
                <a:lnTo>
                  <a:pt x="0" y="0"/>
                </a:lnTo>
                <a:lnTo>
                  <a:pt x="0" y="17715810"/>
                </a:lnTo>
                <a:lnTo>
                  <a:pt x="16586428" y="17715810"/>
                </a:lnTo>
                <a:lnTo>
                  <a:pt x="16586428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20316119" y="17542608"/>
            <a:ext cx="16586428" cy="8663931"/>
          </a:xfrm>
          <a:custGeom>
            <a:avLst/>
            <a:gdLst/>
            <a:ahLst/>
            <a:cxnLst/>
            <a:rect r="r" b="b" t="t" l="l"/>
            <a:pathLst>
              <a:path h="8663931" w="16586428">
                <a:moveTo>
                  <a:pt x="16586428" y="0"/>
                </a:moveTo>
                <a:lnTo>
                  <a:pt x="0" y="0"/>
                </a:lnTo>
                <a:lnTo>
                  <a:pt x="0" y="8663931"/>
                </a:lnTo>
                <a:lnTo>
                  <a:pt x="16586428" y="8663931"/>
                </a:lnTo>
                <a:lnTo>
                  <a:pt x="16586428" y="0"/>
                </a:lnTo>
                <a:close/>
              </a:path>
            </a:pathLst>
          </a:custGeom>
          <a:blipFill>
            <a:blip r:embed="rId4"/>
            <a:stretch>
              <a:fillRect l="0" t="0" r="0" b="-104477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303037" y="31782868"/>
            <a:ext cx="1316987" cy="1340445"/>
          </a:xfrm>
          <a:custGeom>
            <a:avLst/>
            <a:gdLst/>
            <a:ahLst/>
            <a:cxnLst/>
            <a:rect r="r" b="b" t="t" l="l"/>
            <a:pathLst>
              <a:path h="1340445" w="1316987">
                <a:moveTo>
                  <a:pt x="0" y="0"/>
                </a:moveTo>
                <a:lnTo>
                  <a:pt x="1316988" y="0"/>
                </a:lnTo>
                <a:lnTo>
                  <a:pt x="1316988" y="1340445"/>
                </a:lnTo>
                <a:lnTo>
                  <a:pt x="0" y="134044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762097" y="31859798"/>
            <a:ext cx="1263515" cy="1263515"/>
          </a:xfrm>
          <a:custGeom>
            <a:avLst/>
            <a:gdLst/>
            <a:ahLst/>
            <a:cxnLst/>
            <a:rect r="r" b="b" t="t" l="l"/>
            <a:pathLst>
              <a:path h="1263515" w="1263515">
                <a:moveTo>
                  <a:pt x="0" y="0"/>
                </a:moveTo>
                <a:lnTo>
                  <a:pt x="1263515" y="0"/>
                </a:lnTo>
                <a:lnTo>
                  <a:pt x="1263515" y="1263515"/>
                </a:lnTo>
                <a:lnTo>
                  <a:pt x="0" y="126351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6409100" y="31369142"/>
            <a:ext cx="2043870" cy="2043870"/>
          </a:xfrm>
          <a:custGeom>
            <a:avLst/>
            <a:gdLst/>
            <a:ahLst/>
            <a:cxnLst/>
            <a:rect r="r" b="b" t="t" l="l"/>
            <a:pathLst>
              <a:path h="2043870" w="2043870">
                <a:moveTo>
                  <a:pt x="0" y="0"/>
                </a:moveTo>
                <a:lnTo>
                  <a:pt x="2043870" y="0"/>
                </a:lnTo>
                <a:lnTo>
                  <a:pt x="2043870" y="2043870"/>
                </a:lnTo>
                <a:lnTo>
                  <a:pt x="0" y="20438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4928217" y="24179969"/>
            <a:ext cx="17575567" cy="52728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123"/>
              </a:lnSpc>
            </a:pPr>
            <a:r>
              <a:rPr lang="en-US" sz="30802">
                <a:solidFill>
                  <a:srgbClr val="ACABAB"/>
                </a:solidFill>
                <a:latin typeface="TAN Mon Cheri"/>
                <a:ea typeface="TAN Mon Cheri"/>
                <a:cs typeface="TAN Mon Cheri"/>
                <a:sym typeface="TAN Mon Cheri"/>
              </a:rPr>
              <a:t>OLIVIA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653688" y="33582589"/>
            <a:ext cx="14124624" cy="14485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750"/>
              </a:lnSpc>
            </a:pPr>
            <a:r>
              <a:rPr lang="en-US" sz="8393">
                <a:solidFill>
                  <a:srgbClr val="ACABAB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6:30am | 3200g | 51cm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854683" y="29040472"/>
            <a:ext cx="15722634" cy="23286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017"/>
              </a:lnSpc>
            </a:pPr>
            <a:r>
              <a:rPr lang="en-US" sz="13584">
                <a:solidFill>
                  <a:srgbClr val="000000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8 JUNE 2026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-548005" y="30274506"/>
            <a:ext cx="6147090" cy="3772777"/>
          </a:xfrm>
          <a:custGeom>
            <a:avLst/>
            <a:gdLst/>
            <a:ahLst/>
            <a:cxnLst/>
            <a:rect r="r" b="b" t="t" l="l"/>
            <a:pathLst>
              <a:path h="3772777" w="6147090">
                <a:moveTo>
                  <a:pt x="0" y="0"/>
                </a:moveTo>
                <a:lnTo>
                  <a:pt x="6147090" y="0"/>
                </a:lnTo>
                <a:lnTo>
                  <a:pt x="6147090" y="3772777"/>
                </a:lnTo>
                <a:lnTo>
                  <a:pt x="0" y="377277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81000"/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0847832" y="32931626"/>
            <a:ext cx="9183934" cy="5636639"/>
          </a:xfrm>
          <a:custGeom>
            <a:avLst/>
            <a:gdLst/>
            <a:ahLst/>
            <a:cxnLst/>
            <a:rect r="r" b="b" t="t" l="l"/>
            <a:pathLst>
              <a:path h="5636639" w="9183934">
                <a:moveTo>
                  <a:pt x="0" y="0"/>
                </a:moveTo>
                <a:lnTo>
                  <a:pt x="9183933" y="0"/>
                </a:lnTo>
                <a:lnTo>
                  <a:pt x="9183933" y="5636640"/>
                </a:lnTo>
                <a:lnTo>
                  <a:pt x="0" y="56366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1000"/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20778312" y="26609242"/>
            <a:ext cx="18316853" cy="19564061"/>
          </a:xfrm>
          <a:custGeom>
            <a:avLst/>
            <a:gdLst/>
            <a:ahLst/>
            <a:cxnLst/>
            <a:rect r="r" b="b" t="t" l="l"/>
            <a:pathLst>
              <a:path h="19564061" w="18316853">
                <a:moveTo>
                  <a:pt x="0" y="0"/>
                </a:moveTo>
                <a:lnTo>
                  <a:pt x="18316853" y="0"/>
                </a:lnTo>
                <a:lnTo>
                  <a:pt x="18316853" y="19564061"/>
                </a:lnTo>
                <a:lnTo>
                  <a:pt x="0" y="195640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-11012981" y="28786235"/>
            <a:ext cx="18316853" cy="19564061"/>
          </a:xfrm>
          <a:custGeom>
            <a:avLst/>
            <a:gdLst/>
            <a:ahLst/>
            <a:cxnLst/>
            <a:rect r="r" b="b" t="t" l="l"/>
            <a:pathLst>
              <a:path h="19564061" w="18316853">
                <a:moveTo>
                  <a:pt x="0" y="0"/>
                </a:moveTo>
                <a:lnTo>
                  <a:pt x="18316853" y="0"/>
                </a:lnTo>
                <a:lnTo>
                  <a:pt x="18316853" y="19564062"/>
                </a:lnTo>
                <a:lnTo>
                  <a:pt x="0" y="195640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DAGy1Z8H9bE</dc:identifier>
  <dcterms:modified xsi:type="dcterms:W3CDTF">2011-08-01T06:04:30Z</dcterms:modified>
  <cp:revision>1</cp:revision>
  <dc:title>Pastel Illustrative Watercolor Newborn Birth Poster (30 x 40 in)</dc:title>
</cp:coreProperties>
</file>